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1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4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4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5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9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7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1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5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B12D-BF11-4F6A-8452-0BB074EC9175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D81B-C49A-4263-B821-B3E967F70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3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фото вечер встречи 2013\школа\Изображение 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2" y="0"/>
            <a:ext cx="912267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142984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Отчет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финансово -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хозяйственной деятельности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Рыновской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2012 год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4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Оплата услуг связи на сумму – 4 474,56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4767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71744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40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шк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90011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МАЛОКОМПЛЕКТНАЯ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14554"/>
            <a:ext cx="992988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финансового обеспечения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2012году</a:t>
            </a:r>
          </a:p>
          <a:p>
            <a:pPr algn="ctr"/>
            <a:endParaRPr lang="ru-RU" sz="3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ступень – 586 987руб </a:t>
            </a:r>
            <a:r>
              <a:rPr lang="ru-RU" sz="3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=1 173 962,00руб</a:t>
            </a:r>
          </a:p>
          <a:p>
            <a:pPr algn="ctr"/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ступень- 621114 </a:t>
            </a:r>
            <a:r>
              <a:rPr lang="ru-RU" sz="3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= 3 105 570,00руб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 rot="7343785">
            <a:off x="2375423" y="3190437"/>
            <a:ext cx="484632" cy="98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4827926">
            <a:off x="6064532" y="3364484"/>
            <a:ext cx="484632" cy="751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344923">
            <a:off x="6026379" y="4281483"/>
            <a:ext cx="484632" cy="834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826499">
            <a:off x="2475676" y="4266785"/>
            <a:ext cx="484632" cy="88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000132"/>
          </a:xfrm>
        </p:spPr>
        <p:txBody>
          <a:bodyPr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Общее финансирование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8926" y="3286124"/>
            <a:ext cx="3143272" cy="17145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Весь бюджет составил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6 455 402,79рублей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2428868"/>
            <a:ext cx="2214578" cy="1414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4 879 500,00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00364" y="1142984"/>
            <a:ext cx="2857520" cy="14144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1 351 519,55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4429132"/>
            <a:ext cx="2357422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Субсидии на энергосбережение 102 800,00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2571744"/>
            <a:ext cx="2214578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кл.рук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47 100,00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57950" y="4643446"/>
            <a:ext cx="2786050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 на интернет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30 242,84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57554" y="5443534"/>
            <a:ext cx="2500330" cy="1271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Субсидии на оздоровительный лагерь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44 240,40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214810" y="257174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14810" y="5000636"/>
            <a:ext cx="484632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90011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МАЛОКОМПЛЕКТНАЯ ШКОЛА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14554"/>
            <a:ext cx="992988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финансового обеспечения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2012году</a:t>
            </a:r>
          </a:p>
          <a:p>
            <a:pPr algn="ctr"/>
            <a:endParaRPr lang="ru-RU" sz="32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ступень – 586 987руб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=1 173 962,00руб</a:t>
            </a:r>
          </a:p>
          <a:p>
            <a:pPr algn="ctr"/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ступень- 621 114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= 3 105 570,00руб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Внебюджетные средства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32449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внебюджетных средств (родит. оплата за питание) -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12 800 руб.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Получают горячее питание в ОУ –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 человек (100%)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счет родительских средств 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человек</a:t>
            </a:r>
          </a:p>
          <a:p>
            <a:endParaRPr lang="ru-RU" dirty="0"/>
          </a:p>
        </p:txBody>
      </p:sp>
      <p:pic>
        <p:nvPicPr>
          <p:cNvPr id="3074" name="Picture 2" descr="H:\Documents and Settings\Ученик\Рабочий стол\ФХД\ФХД\SAM_5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928934"/>
            <a:ext cx="3786182" cy="28396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071810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357694"/>
            <a:ext cx="3071834" cy="221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54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42852"/>
            <a:ext cx="8429684" cy="62865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4 879 500,00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Приобретено компьютерное оборудование  3 рабочих места ученика на сумму 84 180,00 руб.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Приобретены комплектующие для рабочих  мест ученика в сумме 8 600,00 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Приобретены канцелярские товары для учебного процесса на сумму -7 220,00 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ocuments and Settings\Ученик\Рабочий стол\ФХД\100_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86058"/>
            <a:ext cx="2168130" cy="289083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:\Documents and Settings\Ученик\Рабочий стол\ФХД\ФХД\100_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3200405" cy="2400304"/>
          </a:xfrm>
          <a:prstGeom prst="rect">
            <a:avLst/>
          </a:prstGeom>
          <a:noFill/>
        </p:spPr>
      </p:pic>
      <p:pic>
        <p:nvPicPr>
          <p:cNvPr id="1030" name="Picture 6" descr="H:\Documents and Settings\Ученик\Рабочий стол\ФХД\ФХД\100_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3333773" cy="2500330"/>
          </a:xfrm>
          <a:prstGeom prst="rect">
            <a:avLst/>
          </a:prstGeom>
          <a:noFill/>
        </p:spPr>
      </p:pic>
      <p:pic>
        <p:nvPicPr>
          <p:cNvPr id="1031" name="Picture 7" descr="H:\Documents and Settings\Ученик\Рабочий стол\ФХД\ФХД\SAM_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07661"/>
            <a:ext cx="3400414" cy="25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9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2012 году был пополнен библиотечный фонд на сумму – 34 900,00 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ocuments and Settings\Ученик\Рабочий стол\ФХД\ФХД\100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357430"/>
            <a:ext cx="3053975" cy="407196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86058"/>
            <a:ext cx="43815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3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205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МАЛОКОМПЛЕКТНАЯ ШКОЛА</vt:lpstr>
      <vt:lpstr>Общее финансирование</vt:lpstr>
      <vt:lpstr>МАЛОКОМПЛЕКТНАЯ ШКОЛА</vt:lpstr>
      <vt:lpstr>Внебюджетные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 Ивановна</dc:creator>
  <cp:lastModifiedBy>Раиса Ивановна</cp:lastModifiedBy>
  <cp:revision>4</cp:revision>
  <dcterms:created xsi:type="dcterms:W3CDTF">2013-06-22T11:14:33Z</dcterms:created>
  <dcterms:modified xsi:type="dcterms:W3CDTF">2013-06-22T11:33:46Z</dcterms:modified>
</cp:coreProperties>
</file>